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60" r:id="rId5"/>
    <p:sldId id="261" r:id="rId6"/>
    <p:sldId id="256" r:id="rId7"/>
    <p:sldId id="283" r:id="rId8"/>
    <p:sldId id="284" r:id="rId9"/>
    <p:sldId id="287" r:id="rId10"/>
    <p:sldId id="288" r:id="rId11"/>
    <p:sldId id="289" r:id="rId12"/>
    <p:sldId id="291" r:id="rId13"/>
    <p:sldId id="279" r:id="rId14"/>
    <p:sldId id="290" r:id="rId15"/>
    <p:sldId id="294" r:id="rId16"/>
    <p:sldId id="262" r:id="rId17"/>
    <p:sldId id="263" r:id="rId18"/>
    <p:sldId id="293" r:id="rId19"/>
    <p:sldId id="270" r:id="rId20"/>
  </p:sldIdLst>
  <p:sldSz cx="12192000" cy="6858000"/>
  <p:notesSz cx="6858000" cy="9144000"/>
  <p:embeddedFontLst>
    <p:embeddedFont>
      <p:font typeface="나눔고딕" panose="020D0604000000000000" pitchFamily="50" charset="-127"/>
      <p:regular r:id="rId22"/>
      <p:bold r:id="rId23"/>
    </p:embeddedFont>
    <p:embeddedFont>
      <p:font typeface="나눔고딕 ExtraBold" panose="020D0904000000000000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한컴산뜻돋움" panose="02000000000000000000" pitchFamily="2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5" autoAdjust="0"/>
    <p:restoredTop sz="94660"/>
  </p:normalViewPr>
  <p:slideViewPr>
    <p:cSldViewPr snapToGrid="0">
      <p:cViewPr>
        <p:scale>
          <a:sx n="39" d="100"/>
          <a:sy n="39" d="100"/>
        </p:scale>
        <p:origin x="8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F86EE-0DAF-4A86-B85C-BAE08150E548}" type="doc">
      <dgm:prSet loTypeId="urn:microsoft.com/office/officeart/2005/8/layout/chevron1" loCatId="process" qsTypeId="urn:microsoft.com/office/officeart/2005/8/quickstyle/simple1" qsCatId="simple" csTypeId="urn:microsoft.com/office/officeart/2005/8/colors/accent1_5" csCatId="accent1" phldr="1"/>
      <dgm:spPr/>
    </dgm:pt>
    <dgm:pt modelId="{70F40CFD-19C0-4CD9-BEB4-FCC34E999597}">
      <dgm:prSet phldrT="[텍스트]" custT="1"/>
      <dgm:spPr/>
      <dgm:t>
        <a:bodyPr/>
        <a:lstStyle/>
        <a:p>
          <a:pPr latinLnBrk="1"/>
          <a:r>
            <a:rPr lang="en-US" altLang="ko-KR" sz="2000"/>
            <a:t>1. </a:t>
          </a:r>
          <a:r>
            <a:rPr lang="ko-KR" altLang="en-US" sz="2000"/>
            <a:t>앱 선정</a:t>
          </a:r>
        </a:p>
      </dgm:t>
    </dgm:pt>
    <dgm:pt modelId="{C33289CE-2FCC-43C9-86AF-2A4E797B4303}" type="parTrans" cxnId="{05BCCB0F-637E-4A05-8B8D-200FDB662FAB}">
      <dgm:prSet/>
      <dgm:spPr/>
      <dgm:t>
        <a:bodyPr/>
        <a:lstStyle/>
        <a:p>
          <a:pPr latinLnBrk="1"/>
          <a:endParaRPr lang="ko-KR" altLang="en-US"/>
        </a:p>
      </dgm:t>
    </dgm:pt>
    <dgm:pt modelId="{0E7ACCC5-6530-4784-988A-3A15FDC363AC}" type="sibTrans" cxnId="{05BCCB0F-637E-4A05-8B8D-200FDB662FAB}">
      <dgm:prSet/>
      <dgm:spPr/>
      <dgm:t>
        <a:bodyPr/>
        <a:lstStyle/>
        <a:p>
          <a:pPr latinLnBrk="1"/>
          <a:endParaRPr lang="ko-KR" altLang="en-US"/>
        </a:p>
      </dgm:t>
    </dgm:pt>
    <dgm:pt modelId="{162A7BE0-48CD-4AA1-A506-D4ADFF40B1D7}">
      <dgm:prSet phldrT="[텍스트]" custT="1"/>
      <dgm:spPr/>
      <dgm:t>
        <a:bodyPr/>
        <a:lstStyle/>
        <a:p>
          <a:pPr latinLnBrk="1"/>
          <a:r>
            <a:rPr lang="en-US" altLang="ko-KR" sz="1400"/>
            <a:t>2. </a:t>
          </a:r>
          <a:r>
            <a:rPr lang="ko-KR" altLang="en-US" sz="1400"/>
            <a:t>어플의 전반적인 구조 구상</a:t>
          </a:r>
        </a:p>
      </dgm:t>
    </dgm:pt>
    <dgm:pt modelId="{A2B81B55-9B13-46FC-88CD-4972AD9053FB}" type="parTrans" cxnId="{CACFCB15-C28F-476A-9D7B-4B2AB1314A3C}">
      <dgm:prSet/>
      <dgm:spPr/>
      <dgm:t>
        <a:bodyPr/>
        <a:lstStyle/>
        <a:p>
          <a:pPr latinLnBrk="1"/>
          <a:endParaRPr lang="ko-KR" altLang="en-US"/>
        </a:p>
      </dgm:t>
    </dgm:pt>
    <dgm:pt modelId="{20242250-9D6A-4B6C-9312-A3A82EA61417}" type="sibTrans" cxnId="{CACFCB15-C28F-476A-9D7B-4B2AB1314A3C}">
      <dgm:prSet/>
      <dgm:spPr/>
      <dgm:t>
        <a:bodyPr/>
        <a:lstStyle/>
        <a:p>
          <a:pPr latinLnBrk="1"/>
          <a:endParaRPr lang="ko-KR" altLang="en-US"/>
        </a:p>
      </dgm:t>
    </dgm:pt>
    <dgm:pt modelId="{043DF840-F89A-4839-B0D6-F3C9BB6BA387}">
      <dgm:prSet phldrT="[텍스트]" custT="1"/>
      <dgm:spPr/>
      <dgm:t>
        <a:bodyPr/>
        <a:lstStyle/>
        <a:p>
          <a:pPr latinLnBrk="1"/>
          <a:r>
            <a:rPr lang="en-US" altLang="ko-KR" sz="1800"/>
            <a:t>3. FIREBASE</a:t>
          </a:r>
          <a:r>
            <a:rPr lang="ko-KR" altLang="en-US" sz="1800"/>
            <a:t>  연동</a:t>
          </a:r>
        </a:p>
      </dgm:t>
    </dgm:pt>
    <dgm:pt modelId="{23D94EEE-4F88-4C9A-944B-80341D12AD5A}" type="parTrans" cxnId="{60D2115C-65EC-4E13-8412-9600EB271E6C}">
      <dgm:prSet/>
      <dgm:spPr/>
      <dgm:t>
        <a:bodyPr/>
        <a:lstStyle/>
        <a:p>
          <a:pPr latinLnBrk="1"/>
          <a:endParaRPr lang="ko-KR" altLang="en-US"/>
        </a:p>
      </dgm:t>
    </dgm:pt>
    <dgm:pt modelId="{B886278D-9A45-4F07-9CB1-45305591B2A8}" type="sibTrans" cxnId="{60D2115C-65EC-4E13-8412-9600EB271E6C}">
      <dgm:prSet/>
      <dgm:spPr/>
      <dgm:t>
        <a:bodyPr/>
        <a:lstStyle/>
        <a:p>
          <a:pPr latinLnBrk="1"/>
          <a:endParaRPr lang="ko-KR" altLang="en-US"/>
        </a:p>
      </dgm:t>
    </dgm:pt>
    <dgm:pt modelId="{579C6802-EB32-4D98-9391-8B4C136F4096}">
      <dgm:prSet phldrT="[텍스트]" custT="1"/>
      <dgm:spPr/>
      <dgm:t>
        <a:bodyPr/>
        <a:lstStyle/>
        <a:p>
          <a:pPr latinLnBrk="1"/>
          <a:r>
            <a:rPr lang="en-US" altLang="ko-KR" sz="1800"/>
            <a:t>6. </a:t>
          </a:r>
          <a:r>
            <a:rPr lang="ko-KR" altLang="en-US" sz="1800"/>
            <a:t>알림    설정</a:t>
          </a:r>
        </a:p>
      </dgm:t>
    </dgm:pt>
    <dgm:pt modelId="{2495F24E-D1E9-461A-95D1-4BA3F6C580C2}" type="parTrans" cxnId="{11082903-0E0D-4C63-9080-B86AEB6F57D8}">
      <dgm:prSet/>
      <dgm:spPr/>
      <dgm:t>
        <a:bodyPr/>
        <a:lstStyle/>
        <a:p>
          <a:pPr latinLnBrk="1"/>
          <a:endParaRPr lang="ko-KR" altLang="en-US"/>
        </a:p>
      </dgm:t>
    </dgm:pt>
    <dgm:pt modelId="{7FCE7CA2-0472-4CDF-A0C3-5622E8AD0510}" type="sibTrans" cxnId="{11082903-0E0D-4C63-9080-B86AEB6F57D8}">
      <dgm:prSet/>
      <dgm:spPr/>
      <dgm:t>
        <a:bodyPr/>
        <a:lstStyle/>
        <a:p>
          <a:pPr latinLnBrk="1"/>
          <a:endParaRPr lang="ko-KR" altLang="en-US"/>
        </a:p>
      </dgm:t>
    </dgm:pt>
    <dgm:pt modelId="{72FF168E-6049-414E-A352-DDD1D38DF543}">
      <dgm:prSet phldrT="[텍스트]" custT="1"/>
      <dgm:spPr/>
      <dgm:t>
        <a:bodyPr/>
        <a:lstStyle/>
        <a:p>
          <a:pPr latinLnBrk="1"/>
          <a:r>
            <a:rPr lang="en-US" altLang="ko-KR" sz="1800"/>
            <a:t>5. OCR    </a:t>
          </a:r>
          <a:r>
            <a:rPr lang="ko-KR" altLang="en-US" sz="1800"/>
            <a:t>구축 </a:t>
          </a:r>
        </a:p>
      </dgm:t>
    </dgm:pt>
    <dgm:pt modelId="{4AEA12E7-0F27-4AA4-B0DC-43053CAEBC48}" type="parTrans" cxnId="{D2769A93-8451-42A7-9430-02EF7C464528}">
      <dgm:prSet/>
      <dgm:spPr/>
      <dgm:t>
        <a:bodyPr/>
        <a:lstStyle/>
        <a:p>
          <a:pPr latinLnBrk="1"/>
          <a:endParaRPr lang="ko-KR" altLang="en-US"/>
        </a:p>
      </dgm:t>
    </dgm:pt>
    <dgm:pt modelId="{654EEFD8-2FE6-4B75-9633-B5758248F345}" type="sibTrans" cxnId="{D2769A93-8451-42A7-9430-02EF7C464528}">
      <dgm:prSet/>
      <dgm:spPr/>
      <dgm:t>
        <a:bodyPr/>
        <a:lstStyle/>
        <a:p>
          <a:pPr latinLnBrk="1"/>
          <a:endParaRPr lang="ko-KR" altLang="en-US"/>
        </a:p>
      </dgm:t>
    </dgm:pt>
    <dgm:pt modelId="{B3BA156C-DAA2-475B-AA2B-CF3397D76B2E}">
      <dgm:prSet phldrT="[텍스트]" custT="1"/>
      <dgm:spPr/>
      <dgm:t>
        <a:bodyPr/>
        <a:lstStyle/>
        <a:p>
          <a:pPr latinLnBrk="1"/>
          <a:r>
            <a:rPr lang="en-US" altLang="ko-KR" sz="1800"/>
            <a:t>4. </a:t>
          </a:r>
          <a:r>
            <a:rPr lang="ko-KR" altLang="en-US" sz="1800"/>
            <a:t>장바구니 생성</a:t>
          </a:r>
        </a:p>
      </dgm:t>
    </dgm:pt>
    <dgm:pt modelId="{7A143C89-7AD2-494C-874F-996A3894C2BA}" type="parTrans" cxnId="{D41C0B95-7C68-4285-8517-D85C262D30CB}">
      <dgm:prSet/>
      <dgm:spPr/>
      <dgm:t>
        <a:bodyPr/>
        <a:lstStyle/>
        <a:p>
          <a:pPr latinLnBrk="1"/>
          <a:endParaRPr lang="ko-KR" altLang="en-US"/>
        </a:p>
      </dgm:t>
    </dgm:pt>
    <dgm:pt modelId="{04BFB75C-F74D-489B-8087-4BB66AC25737}" type="sibTrans" cxnId="{D41C0B95-7C68-4285-8517-D85C262D30CB}">
      <dgm:prSet/>
      <dgm:spPr/>
      <dgm:t>
        <a:bodyPr/>
        <a:lstStyle/>
        <a:p>
          <a:pPr latinLnBrk="1"/>
          <a:endParaRPr lang="ko-KR" altLang="en-US"/>
        </a:p>
      </dgm:t>
    </dgm:pt>
    <dgm:pt modelId="{0D50B18E-E027-455C-A83C-C44D0452952F}" type="pres">
      <dgm:prSet presAssocID="{5FBF86EE-0DAF-4A86-B85C-BAE08150E548}" presName="Name0" presStyleCnt="0">
        <dgm:presLayoutVars>
          <dgm:dir/>
          <dgm:animLvl val="lvl"/>
          <dgm:resizeHandles val="exact"/>
        </dgm:presLayoutVars>
      </dgm:prSet>
      <dgm:spPr/>
    </dgm:pt>
    <dgm:pt modelId="{5A8951AA-4924-4524-A3AF-4E5EA5D0477A}" type="pres">
      <dgm:prSet presAssocID="{70F40CFD-19C0-4CD9-BEB4-FCC34E999597}" presName="parTxOnly" presStyleLbl="node1" presStyleIdx="0" presStyleCnt="6" custLinFactNeighborX="23026" custLinFactNeighborY="2100">
        <dgm:presLayoutVars>
          <dgm:chMax val="0"/>
          <dgm:chPref val="0"/>
          <dgm:bulletEnabled val="1"/>
        </dgm:presLayoutVars>
      </dgm:prSet>
      <dgm:spPr/>
    </dgm:pt>
    <dgm:pt modelId="{BA818EFC-1893-4725-9A7F-32F994F641AF}" type="pres">
      <dgm:prSet presAssocID="{0E7ACCC5-6530-4784-988A-3A15FDC363AC}" presName="parTxOnlySpace" presStyleCnt="0"/>
      <dgm:spPr/>
    </dgm:pt>
    <dgm:pt modelId="{E61A843A-8754-4385-B595-89D1F7E68280}" type="pres">
      <dgm:prSet presAssocID="{162A7BE0-48CD-4AA1-A506-D4ADFF40B1D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BFF8B59-6DE0-4730-9AE5-4546E3D5C021}" type="pres">
      <dgm:prSet presAssocID="{20242250-9D6A-4B6C-9312-A3A82EA61417}" presName="parTxOnlySpace" presStyleCnt="0"/>
      <dgm:spPr/>
    </dgm:pt>
    <dgm:pt modelId="{10A3B3B0-7940-49E2-B7E6-2CA7C8AC43AA}" type="pres">
      <dgm:prSet presAssocID="{043DF840-F89A-4839-B0D6-F3C9BB6BA387}" presName="parTxOnly" presStyleLbl="node1" presStyleIdx="2" presStyleCnt="6" custLinFactNeighborX="7173" custLinFactNeighborY="2690">
        <dgm:presLayoutVars>
          <dgm:chMax val="0"/>
          <dgm:chPref val="0"/>
          <dgm:bulletEnabled val="1"/>
        </dgm:presLayoutVars>
      </dgm:prSet>
      <dgm:spPr/>
    </dgm:pt>
    <dgm:pt modelId="{27ACC68F-1232-4967-9D2A-04DA3D8863A4}" type="pres">
      <dgm:prSet presAssocID="{B886278D-9A45-4F07-9CB1-45305591B2A8}" presName="parTxOnlySpace" presStyleCnt="0"/>
      <dgm:spPr/>
    </dgm:pt>
    <dgm:pt modelId="{70F38EA8-1E45-4B66-8619-33197CB5F8E2}" type="pres">
      <dgm:prSet presAssocID="{B3BA156C-DAA2-475B-AA2B-CF3397D76B2E}" presName="parTxOnly" presStyleLbl="node1" presStyleIdx="3" presStyleCnt="6" custLinFactNeighborX="-11781" custLinFactNeighborY="2100">
        <dgm:presLayoutVars>
          <dgm:chMax val="0"/>
          <dgm:chPref val="0"/>
          <dgm:bulletEnabled val="1"/>
        </dgm:presLayoutVars>
      </dgm:prSet>
      <dgm:spPr/>
    </dgm:pt>
    <dgm:pt modelId="{174F8E51-6225-4C6A-8E33-5187BA008A23}" type="pres">
      <dgm:prSet presAssocID="{04BFB75C-F74D-489B-8087-4BB66AC25737}" presName="parTxOnlySpace" presStyleCnt="0"/>
      <dgm:spPr/>
    </dgm:pt>
    <dgm:pt modelId="{E120CAC6-43D3-433A-A4CC-62C2CF63C216}" type="pres">
      <dgm:prSet presAssocID="{72FF168E-6049-414E-A352-DDD1D38DF54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5EB1D1E9-C1AB-4442-B255-E371D9D32542}" type="pres">
      <dgm:prSet presAssocID="{654EEFD8-2FE6-4B75-9633-B5758248F345}" presName="parTxOnlySpace" presStyleCnt="0"/>
      <dgm:spPr/>
    </dgm:pt>
    <dgm:pt modelId="{8F2502D5-0243-4044-B44D-77EA4922BDA8}" type="pres">
      <dgm:prSet presAssocID="{579C6802-EB32-4D98-9391-8B4C136F409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1082903-0E0D-4C63-9080-B86AEB6F57D8}" srcId="{5FBF86EE-0DAF-4A86-B85C-BAE08150E548}" destId="{579C6802-EB32-4D98-9391-8B4C136F4096}" srcOrd="5" destOrd="0" parTransId="{2495F24E-D1E9-461A-95D1-4BA3F6C580C2}" sibTransId="{7FCE7CA2-0472-4CDF-A0C3-5622E8AD0510}"/>
    <dgm:cxn modelId="{05BCCB0F-637E-4A05-8B8D-200FDB662FAB}" srcId="{5FBF86EE-0DAF-4A86-B85C-BAE08150E548}" destId="{70F40CFD-19C0-4CD9-BEB4-FCC34E999597}" srcOrd="0" destOrd="0" parTransId="{C33289CE-2FCC-43C9-86AF-2A4E797B4303}" sibTransId="{0E7ACCC5-6530-4784-988A-3A15FDC363AC}"/>
    <dgm:cxn modelId="{CACFCB15-C28F-476A-9D7B-4B2AB1314A3C}" srcId="{5FBF86EE-0DAF-4A86-B85C-BAE08150E548}" destId="{162A7BE0-48CD-4AA1-A506-D4ADFF40B1D7}" srcOrd="1" destOrd="0" parTransId="{A2B81B55-9B13-46FC-88CD-4972AD9053FB}" sibTransId="{20242250-9D6A-4B6C-9312-A3A82EA61417}"/>
    <dgm:cxn modelId="{3B643321-0C49-456A-ADB0-215029CA2B65}" type="presOf" srcId="{043DF840-F89A-4839-B0D6-F3C9BB6BA387}" destId="{10A3B3B0-7940-49E2-B7E6-2CA7C8AC43AA}" srcOrd="0" destOrd="0" presId="urn:microsoft.com/office/officeart/2005/8/layout/chevron1"/>
    <dgm:cxn modelId="{60D2115C-65EC-4E13-8412-9600EB271E6C}" srcId="{5FBF86EE-0DAF-4A86-B85C-BAE08150E548}" destId="{043DF840-F89A-4839-B0D6-F3C9BB6BA387}" srcOrd="2" destOrd="0" parTransId="{23D94EEE-4F88-4C9A-944B-80341D12AD5A}" sibTransId="{B886278D-9A45-4F07-9CB1-45305591B2A8}"/>
    <dgm:cxn modelId="{6C2B376D-AD41-4D90-9874-3A225FAF0F65}" type="presOf" srcId="{5FBF86EE-0DAF-4A86-B85C-BAE08150E548}" destId="{0D50B18E-E027-455C-A83C-C44D0452952F}" srcOrd="0" destOrd="0" presId="urn:microsoft.com/office/officeart/2005/8/layout/chevron1"/>
    <dgm:cxn modelId="{D2769A93-8451-42A7-9430-02EF7C464528}" srcId="{5FBF86EE-0DAF-4A86-B85C-BAE08150E548}" destId="{72FF168E-6049-414E-A352-DDD1D38DF543}" srcOrd="4" destOrd="0" parTransId="{4AEA12E7-0F27-4AA4-B0DC-43053CAEBC48}" sibTransId="{654EEFD8-2FE6-4B75-9633-B5758248F345}"/>
    <dgm:cxn modelId="{D41C0B95-7C68-4285-8517-D85C262D30CB}" srcId="{5FBF86EE-0DAF-4A86-B85C-BAE08150E548}" destId="{B3BA156C-DAA2-475B-AA2B-CF3397D76B2E}" srcOrd="3" destOrd="0" parTransId="{7A143C89-7AD2-494C-874F-996A3894C2BA}" sibTransId="{04BFB75C-F74D-489B-8087-4BB66AC25737}"/>
    <dgm:cxn modelId="{F9746B9C-6749-47F6-A6A5-6B478505BF59}" type="presOf" srcId="{579C6802-EB32-4D98-9391-8B4C136F4096}" destId="{8F2502D5-0243-4044-B44D-77EA4922BDA8}" srcOrd="0" destOrd="0" presId="urn:microsoft.com/office/officeart/2005/8/layout/chevron1"/>
    <dgm:cxn modelId="{949C28A4-F40E-4014-8E08-98652EB9BD8A}" type="presOf" srcId="{162A7BE0-48CD-4AA1-A506-D4ADFF40B1D7}" destId="{E61A843A-8754-4385-B595-89D1F7E68280}" srcOrd="0" destOrd="0" presId="urn:microsoft.com/office/officeart/2005/8/layout/chevron1"/>
    <dgm:cxn modelId="{668166B3-91CC-466A-A612-929462CF0328}" type="presOf" srcId="{B3BA156C-DAA2-475B-AA2B-CF3397D76B2E}" destId="{70F38EA8-1E45-4B66-8619-33197CB5F8E2}" srcOrd="0" destOrd="0" presId="urn:microsoft.com/office/officeart/2005/8/layout/chevron1"/>
    <dgm:cxn modelId="{F507EAF6-A5AC-4AC4-B3B6-FC387837198F}" type="presOf" srcId="{70F40CFD-19C0-4CD9-BEB4-FCC34E999597}" destId="{5A8951AA-4924-4524-A3AF-4E5EA5D0477A}" srcOrd="0" destOrd="0" presId="urn:microsoft.com/office/officeart/2005/8/layout/chevron1"/>
    <dgm:cxn modelId="{1FFBD6FF-0086-457A-96DD-3BE041E8E241}" type="presOf" srcId="{72FF168E-6049-414E-A352-DDD1D38DF543}" destId="{E120CAC6-43D3-433A-A4CC-62C2CF63C216}" srcOrd="0" destOrd="0" presId="urn:microsoft.com/office/officeart/2005/8/layout/chevron1"/>
    <dgm:cxn modelId="{83F475EC-8139-4738-BDFC-DBECCE95315D}" type="presParOf" srcId="{0D50B18E-E027-455C-A83C-C44D0452952F}" destId="{5A8951AA-4924-4524-A3AF-4E5EA5D0477A}" srcOrd="0" destOrd="0" presId="urn:microsoft.com/office/officeart/2005/8/layout/chevron1"/>
    <dgm:cxn modelId="{1D297499-0B86-4B85-9DBC-1CAD4B5C6B07}" type="presParOf" srcId="{0D50B18E-E027-455C-A83C-C44D0452952F}" destId="{BA818EFC-1893-4725-9A7F-32F994F641AF}" srcOrd="1" destOrd="0" presId="urn:microsoft.com/office/officeart/2005/8/layout/chevron1"/>
    <dgm:cxn modelId="{8DFB5D15-E4EB-4D2E-B0D4-6804D8A835C3}" type="presParOf" srcId="{0D50B18E-E027-455C-A83C-C44D0452952F}" destId="{E61A843A-8754-4385-B595-89D1F7E68280}" srcOrd="2" destOrd="0" presId="urn:microsoft.com/office/officeart/2005/8/layout/chevron1"/>
    <dgm:cxn modelId="{0F56222E-19C4-448D-A728-56CD02002377}" type="presParOf" srcId="{0D50B18E-E027-455C-A83C-C44D0452952F}" destId="{EBFF8B59-6DE0-4730-9AE5-4546E3D5C021}" srcOrd="3" destOrd="0" presId="urn:microsoft.com/office/officeart/2005/8/layout/chevron1"/>
    <dgm:cxn modelId="{D1BE342F-4A78-411A-BAFF-F36DBFE51E00}" type="presParOf" srcId="{0D50B18E-E027-455C-A83C-C44D0452952F}" destId="{10A3B3B0-7940-49E2-B7E6-2CA7C8AC43AA}" srcOrd="4" destOrd="0" presId="urn:microsoft.com/office/officeart/2005/8/layout/chevron1"/>
    <dgm:cxn modelId="{9A0F3FF6-1BF4-4049-AFC4-9E4B8C98C71F}" type="presParOf" srcId="{0D50B18E-E027-455C-A83C-C44D0452952F}" destId="{27ACC68F-1232-4967-9D2A-04DA3D8863A4}" srcOrd="5" destOrd="0" presId="urn:microsoft.com/office/officeart/2005/8/layout/chevron1"/>
    <dgm:cxn modelId="{7414E739-765E-4B04-A6EE-99F351B17FD6}" type="presParOf" srcId="{0D50B18E-E027-455C-A83C-C44D0452952F}" destId="{70F38EA8-1E45-4B66-8619-33197CB5F8E2}" srcOrd="6" destOrd="0" presId="urn:microsoft.com/office/officeart/2005/8/layout/chevron1"/>
    <dgm:cxn modelId="{7A3688E7-F0CF-444D-A457-261B044DA54D}" type="presParOf" srcId="{0D50B18E-E027-455C-A83C-C44D0452952F}" destId="{174F8E51-6225-4C6A-8E33-5187BA008A23}" srcOrd="7" destOrd="0" presId="urn:microsoft.com/office/officeart/2005/8/layout/chevron1"/>
    <dgm:cxn modelId="{9BC675CB-291F-4C4A-97DD-5E22984BE698}" type="presParOf" srcId="{0D50B18E-E027-455C-A83C-C44D0452952F}" destId="{E120CAC6-43D3-433A-A4CC-62C2CF63C216}" srcOrd="8" destOrd="0" presId="urn:microsoft.com/office/officeart/2005/8/layout/chevron1"/>
    <dgm:cxn modelId="{01CFB746-0015-498B-BD1A-7402D7638EE3}" type="presParOf" srcId="{0D50B18E-E027-455C-A83C-C44D0452952F}" destId="{5EB1D1E9-C1AB-4442-B255-E371D9D32542}" srcOrd="9" destOrd="0" presId="urn:microsoft.com/office/officeart/2005/8/layout/chevron1"/>
    <dgm:cxn modelId="{79BD8A74-B1AD-433B-83B2-9D0019FBB2B5}" type="presParOf" srcId="{0D50B18E-E027-455C-A83C-C44D0452952F}" destId="{8F2502D5-0243-4044-B44D-77EA4922BDA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951AA-4924-4524-A3AF-4E5EA5D0477A}">
      <dsp:nvSpPr>
        <dsp:cNvPr id="0" name=""/>
        <dsp:cNvSpPr/>
      </dsp:nvSpPr>
      <dsp:spPr>
        <a:xfrm>
          <a:off x="56516" y="2240817"/>
          <a:ext cx="2197857" cy="879143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/>
            <a:t>1. </a:t>
          </a:r>
          <a:r>
            <a:rPr lang="ko-KR" altLang="en-US" sz="2000" kern="1200"/>
            <a:t>앱 선정</a:t>
          </a:r>
        </a:p>
      </dsp:txBody>
      <dsp:txXfrm>
        <a:off x="496088" y="2240817"/>
        <a:ext cx="1318714" cy="879143"/>
      </dsp:txXfrm>
    </dsp:sp>
    <dsp:sp modelId="{E61A843A-8754-4385-B595-89D1F7E68280}">
      <dsp:nvSpPr>
        <dsp:cNvPr id="0" name=""/>
        <dsp:cNvSpPr/>
      </dsp:nvSpPr>
      <dsp:spPr>
        <a:xfrm>
          <a:off x="1983980" y="2222355"/>
          <a:ext cx="2197857" cy="879143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/>
            <a:t>2. </a:t>
          </a:r>
          <a:r>
            <a:rPr lang="ko-KR" altLang="en-US" sz="1400" kern="1200"/>
            <a:t>어플의 전반적인 구조 구상</a:t>
          </a:r>
        </a:p>
      </dsp:txBody>
      <dsp:txXfrm>
        <a:off x="2423552" y="2222355"/>
        <a:ext cx="1318714" cy="879143"/>
      </dsp:txXfrm>
    </dsp:sp>
    <dsp:sp modelId="{10A3B3B0-7940-49E2-B7E6-2CA7C8AC43AA}">
      <dsp:nvSpPr>
        <dsp:cNvPr id="0" name=""/>
        <dsp:cNvSpPr/>
      </dsp:nvSpPr>
      <dsp:spPr>
        <a:xfrm>
          <a:off x="3977817" y="2246004"/>
          <a:ext cx="2197857" cy="879143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/>
            <a:t>3. FIREBASE</a:t>
          </a:r>
          <a:r>
            <a:rPr lang="ko-KR" altLang="en-US" sz="1800" kern="1200"/>
            <a:t>  연동</a:t>
          </a:r>
        </a:p>
      </dsp:txBody>
      <dsp:txXfrm>
        <a:off x="4417389" y="2246004"/>
        <a:ext cx="1318714" cy="879143"/>
      </dsp:txXfrm>
    </dsp:sp>
    <dsp:sp modelId="{70F38EA8-1E45-4B66-8619-33197CB5F8E2}">
      <dsp:nvSpPr>
        <dsp:cNvPr id="0" name=""/>
        <dsp:cNvSpPr/>
      </dsp:nvSpPr>
      <dsp:spPr>
        <a:xfrm>
          <a:off x="5914231" y="2240817"/>
          <a:ext cx="2197857" cy="879143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/>
            <a:t>4. </a:t>
          </a:r>
          <a:r>
            <a:rPr lang="ko-KR" altLang="en-US" sz="1800" kern="1200"/>
            <a:t>장바구니 생성</a:t>
          </a:r>
        </a:p>
      </dsp:txBody>
      <dsp:txXfrm>
        <a:off x="6353803" y="2240817"/>
        <a:ext cx="1318714" cy="879143"/>
      </dsp:txXfrm>
    </dsp:sp>
    <dsp:sp modelId="{E120CAC6-43D3-433A-A4CC-62C2CF63C216}">
      <dsp:nvSpPr>
        <dsp:cNvPr id="0" name=""/>
        <dsp:cNvSpPr/>
      </dsp:nvSpPr>
      <dsp:spPr>
        <a:xfrm>
          <a:off x="7918196" y="2222355"/>
          <a:ext cx="2197857" cy="879143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/>
            <a:t>5. OCR    </a:t>
          </a:r>
          <a:r>
            <a:rPr lang="ko-KR" altLang="en-US" sz="1800" kern="1200"/>
            <a:t>구축 </a:t>
          </a:r>
        </a:p>
      </dsp:txBody>
      <dsp:txXfrm>
        <a:off x="8357768" y="2222355"/>
        <a:ext cx="1318714" cy="879143"/>
      </dsp:txXfrm>
    </dsp:sp>
    <dsp:sp modelId="{8F2502D5-0243-4044-B44D-77EA4922BDA8}">
      <dsp:nvSpPr>
        <dsp:cNvPr id="0" name=""/>
        <dsp:cNvSpPr/>
      </dsp:nvSpPr>
      <dsp:spPr>
        <a:xfrm>
          <a:off x="9896268" y="2222355"/>
          <a:ext cx="2197857" cy="879143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/>
            <a:t>6. </a:t>
          </a:r>
          <a:r>
            <a:rPr lang="ko-KR" altLang="en-US" sz="1800" kern="1200"/>
            <a:t>알림    설정</a:t>
          </a:r>
        </a:p>
      </dsp:txBody>
      <dsp:txXfrm>
        <a:off x="10335840" y="2222355"/>
        <a:ext cx="1318714" cy="879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2E9B5-E227-4A6D-9014-D2672E00B1E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A7519-4F4C-4CCD-BAEE-252F06353C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25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A7519-4F4C-4CCD-BAEE-252F06353C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2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4239-2786-49E3-B196-9B80BF8A9CEC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36045" y="3001341"/>
            <a:ext cx="272049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냉장고를 부탁해  </a:t>
            </a:r>
            <a:endParaRPr lang="en-US" altLang="ko-KR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/>
              <a:ea typeface="나눔고딕 ExtraBold"/>
            </a:endParaRPr>
          </a:p>
          <a:p>
            <a:endParaRPr lang="en-US" altLang="ko-KR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/>
              <a:ea typeface="나눔고딕 ExtraBold"/>
            </a:endParaRPr>
          </a:p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 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8545" y="3668452"/>
            <a:ext cx="240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140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딤채</a:t>
            </a:r>
            <a:endParaRPr lang="en-US" altLang="ko-KR" sz="1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김도언</a:t>
            </a:r>
            <a:r>
              <a:rPr lang="en-US" altLang="ko-KR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오소연</a:t>
            </a:r>
            <a:r>
              <a:rPr lang="en-US" altLang="ko-KR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김하정</a:t>
            </a:r>
            <a:r>
              <a:rPr lang="en-US" altLang="ko-KR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이지원</a:t>
            </a:r>
            <a:endParaRPr lang="en-US" altLang="ko-KR" sz="1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4FD8EF-2D93-655D-A56B-2502BB03A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2" t="22812" r="32061" b="23706"/>
          <a:stretch/>
        </p:blipFill>
        <p:spPr>
          <a:xfrm rot="5400000">
            <a:off x="4544643" y="3014747"/>
            <a:ext cx="476964" cy="3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53394"/>
            <a:ext cx="12192000" cy="54672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8625" y="776140"/>
            <a:ext cx="227475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5. OCR 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구축</a:t>
            </a:r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92ED19-94D3-F4BD-167D-05FE89F5C779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E8A64-F854-1B28-B462-94F0706AB2C7}"/>
              </a:ext>
            </a:extLst>
          </p:cNvPr>
          <p:cNvSpPr txBox="1"/>
          <p:nvPr/>
        </p:nvSpPr>
        <p:spPr>
          <a:xfrm>
            <a:off x="708101" y="194076"/>
            <a:ext cx="319510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수행 방법 및 내용 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3D382D-6300-4BF5-A7A1-4524225A3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2" t="4488" r="9096" b="39683"/>
          <a:stretch/>
        </p:blipFill>
        <p:spPr>
          <a:xfrm>
            <a:off x="760253" y="1914808"/>
            <a:ext cx="3802864" cy="3682374"/>
          </a:xfrm>
          <a:prstGeom prst="rect">
            <a:avLst/>
          </a:prstGeom>
        </p:spPr>
      </p:pic>
      <p:sp>
        <p:nvSpPr>
          <p:cNvPr id="3" name="_x468387488">
            <a:extLst>
              <a:ext uri="{FF2B5EF4-FFF2-40B4-BE49-F238E27FC236}">
                <a16:creationId xmlns:a16="http://schemas.microsoft.com/office/drawing/2014/main" id="{307A3D5A-B0ED-C6FE-A1F4-6F5CF7747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8648" y="3424931"/>
            <a:ext cx="536872" cy="671205"/>
          </a:xfrm>
          <a:prstGeom prst="rightArrow">
            <a:avLst>
              <a:gd name="adj1" fmla="val 50000"/>
              <a:gd name="adj2" fmla="val 50029"/>
            </a:avLst>
          </a:prstGeom>
          <a:solidFill>
            <a:srgbClr val="5B9BD5"/>
          </a:solid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5FD19D-22E1-2A33-E136-9CCA7E4D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71" y="1726323"/>
            <a:ext cx="5203731" cy="469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6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53395"/>
            <a:ext cx="12192000" cy="54672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ea typeface="맑은 고딕"/>
              </a:rPr>
              <a:t>                                                             </a:t>
            </a:r>
            <a:endParaRPr lang="ko-KR" altLang="en-US"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02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9FB8B-7930-D74B-C35F-89049D789027}"/>
              </a:ext>
            </a:extLst>
          </p:cNvPr>
          <p:cNvSpPr txBox="1"/>
          <p:nvPr/>
        </p:nvSpPr>
        <p:spPr>
          <a:xfrm>
            <a:off x="708101" y="194076"/>
            <a:ext cx="319510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수행 방법 및 내용 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8CAE9-9493-723C-9D8E-20947A46109E}"/>
              </a:ext>
            </a:extLst>
          </p:cNvPr>
          <p:cNvSpPr txBox="1"/>
          <p:nvPr/>
        </p:nvSpPr>
        <p:spPr>
          <a:xfrm>
            <a:off x="5185657" y="788395"/>
            <a:ext cx="191590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rgbClr val="FFFFFF"/>
                </a:solidFill>
                <a:latin typeface="나눔고딕 ExtraBold"/>
                <a:ea typeface="나눔고딕 ExtraBold"/>
              </a:rPr>
              <a:t>6 . 알림 </a:t>
            </a:r>
            <a:r>
              <a:rPr lang="ko-KR" altLang="en-US" sz="2400">
                <a:solidFill>
                  <a:srgbClr val="FFFFFF"/>
                </a:solidFill>
                <a:latin typeface="나눔고딕 ExtraBold"/>
                <a:ea typeface="나눔고딕 ExtraBold"/>
              </a:rPr>
              <a:t>설정</a:t>
            </a:r>
            <a:endParaRPr lang="en-US" altLang="ko-KR" sz="2400">
              <a:solidFill>
                <a:srgbClr val="FFFFFF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FBD0EE-99B1-F1F2-B6EA-420B22D6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671" y="2516535"/>
            <a:ext cx="5206334" cy="1826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64EAF8-5DFC-2126-969B-7DF89EB1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5" y="1777666"/>
            <a:ext cx="6279304" cy="41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53395"/>
            <a:ext cx="12192000" cy="54672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ea typeface="맑은 고딕"/>
              </a:rPr>
              <a:t>                                                             </a:t>
            </a:r>
            <a:endParaRPr lang="ko-KR" altLang="en-US"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03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9FB8B-7930-D74B-C35F-89049D789027}"/>
              </a:ext>
            </a:extLst>
          </p:cNvPr>
          <p:cNvSpPr txBox="1"/>
          <p:nvPr/>
        </p:nvSpPr>
        <p:spPr>
          <a:xfrm>
            <a:off x="708101" y="194076"/>
            <a:ext cx="215636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수행 결과 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8CAE9-9493-723C-9D8E-20947A46109E}"/>
              </a:ext>
            </a:extLst>
          </p:cNvPr>
          <p:cNvSpPr txBox="1"/>
          <p:nvPr/>
        </p:nvSpPr>
        <p:spPr>
          <a:xfrm>
            <a:off x="5185657" y="788395"/>
            <a:ext cx="208903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solidFill>
                  <a:srgbClr val="FFFFFF"/>
                </a:solidFill>
                <a:latin typeface="나눔고딕 ExtraBold"/>
                <a:ea typeface="나눔고딕 ExtraBold"/>
              </a:rPr>
              <a:t>과제 수행 결과</a:t>
            </a:r>
          </a:p>
        </p:txBody>
      </p:sp>
      <p:pic>
        <p:nvPicPr>
          <p:cNvPr id="2" name="그림 2" descr="텍스트, 주차장, 측정기, 실외이(가) 표시된 사진&#10;&#10;자동 생성된 설명">
            <a:extLst>
              <a:ext uri="{FF2B5EF4-FFF2-40B4-BE49-F238E27FC236}">
                <a16:creationId xmlns:a16="http://schemas.microsoft.com/office/drawing/2014/main" id="{F09780DF-70C2-B9D6-D561-B0AF8C62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46" y="2277216"/>
            <a:ext cx="3789528" cy="3407440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ACDFE53C-19F5-74E8-2BA4-3D22EBCC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00" y="1808108"/>
            <a:ext cx="2604863" cy="4512859"/>
          </a:xfrm>
          <a:prstGeom prst="rect">
            <a:avLst/>
          </a:prstGeom>
        </p:spPr>
      </p:pic>
      <p:pic>
        <p:nvPicPr>
          <p:cNvPr id="5" name="그림 8">
            <a:extLst>
              <a:ext uri="{FF2B5EF4-FFF2-40B4-BE49-F238E27FC236}">
                <a16:creationId xmlns:a16="http://schemas.microsoft.com/office/drawing/2014/main" id="{3EB5D11C-5715-6C44-29EC-F689C70CF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058" y="1724507"/>
            <a:ext cx="3020734" cy="45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4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6267" y="927525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2109" y="986278"/>
            <a:ext cx="1963999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수행 결과</a:t>
            </a:r>
            <a:endParaRPr lang="ko-KR" altLang="en-US" sz="22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830583" y="1721551"/>
            <a:ext cx="2671299" cy="830997"/>
            <a:chOff x="501606" y="2727991"/>
            <a:chExt cx="2671299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1140852" y="2845968"/>
              <a:ext cx="1459054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b="1">
                  <a:latin typeface="나눔고딕"/>
                  <a:ea typeface="나눔고딕"/>
                </a:rPr>
                <a:t>장보기 기능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1580" y="3184522"/>
              <a:ext cx="2031325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필요한 물품 입력가능</a:t>
              </a:r>
              <a:endParaRPr lang="ko-KR" altLang="en-US" sz="1600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830583" y="3347663"/>
            <a:ext cx="3516957" cy="830997"/>
            <a:chOff x="501606" y="2727991"/>
            <a:chExt cx="3516957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1140852" y="2845968"/>
              <a:ext cx="287771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앱 안의 냉장고 재료 입력</a:t>
              </a:r>
              <a:endParaRPr lang="ko-KR" altLang="en-US" sz="20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1580" y="3184522"/>
              <a:ext cx="2767104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OCR 기능이나 직접 입력 기능</a:t>
              </a:r>
              <a:endParaRPr lang="ko-KR" altLang="en-US" sz="16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830583" y="4973774"/>
            <a:ext cx="3690809" cy="830997"/>
            <a:chOff x="501606" y="2727991"/>
            <a:chExt cx="3690809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1140852" y="2845968"/>
              <a:ext cx="1218603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0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알림 기능</a:t>
              </a:r>
              <a:endParaRPr lang="ko-KR" altLang="en-US" sz="20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41580" y="3184522"/>
              <a:ext cx="3050835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주기적으로 냉장고 재료 확인가능</a:t>
              </a:r>
              <a:endParaRPr lang="ko-KR" altLang="en-US" sz="1600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캡디 피피티 최종 영상영상">
            <a:hlinkClick r:id="" action="ppaction://media"/>
            <a:extLst>
              <a:ext uri="{FF2B5EF4-FFF2-40B4-BE49-F238E27FC236}">
                <a16:creationId xmlns:a16="http://schemas.microsoft.com/office/drawing/2014/main" id="{CCDC51E2-0560-46D0-A259-06AB0AF3C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0120" y="345415"/>
            <a:ext cx="3701239" cy="61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6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7150" y="2425917"/>
            <a:ext cx="396581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과소비 방지</a:t>
            </a:r>
            <a:endParaRPr lang="ko-KR" altLang="en-US" sz="28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2757" y="3139784"/>
            <a:ext cx="2487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4156" y="2307940"/>
            <a:ext cx="629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4800" b="1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2489" y="4282855"/>
            <a:ext cx="204735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OCR</a:t>
            </a:r>
            <a:r>
              <a:rPr lang="ko-KR" altLang="en-US" sz="28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의 활용</a:t>
            </a:r>
            <a:endParaRPr lang="ko-KR" altLang="en-US" sz="28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2757" y="5015098"/>
            <a:ext cx="256192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-  재료 입력 방식 편리</a:t>
            </a:r>
            <a:endParaRPr lang="ko-KR" altLang="en-US" sz="2000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4156" y="4101611"/>
            <a:ext cx="538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4800" b="1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F21F68-F7A8-DC58-5677-13EFCEAF6852}"/>
              </a:ext>
            </a:extLst>
          </p:cNvPr>
          <p:cNvSpPr/>
          <p:nvPr/>
        </p:nvSpPr>
        <p:spPr>
          <a:xfrm>
            <a:off x="954156" y="979004"/>
            <a:ext cx="6098274" cy="65894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5A4EFB-4495-9D92-E1BA-53E68C421063}"/>
              </a:ext>
            </a:extLst>
          </p:cNvPr>
          <p:cNvSpPr txBox="1"/>
          <p:nvPr/>
        </p:nvSpPr>
        <p:spPr>
          <a:xfrm>
            <a:off x="2468813" y="1075907"/>
            <a:ext cx="307372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활용방안 및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7C071-0D12-C6A6-8F9A-A0E37103F13F}"/>
              </a:ext>
            </a:extLst>
          </p:cNvPr>
          <p:cNvSpPr txBox="1"/>
          <p:nvPr/>
        </p:nvSpPr>
        <p:spPr>
          <a:xfrm>
            <a:off x="1582757" y="3156116"/>
            <a:ext cx="4905510" cy="98488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앱 </a:t>
            </a:r>
            <a:r>
              <a:rPr lang="en-US" altLang="ko-KR" sz="200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속의</a:t>
            </a:r>
            <a:r>
              <a:rPr lang="en-US" altLang="ko-KR" sz="20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 </a:t>
            </a:r>
            <a:r>
              <a:rPr lang="en-US" altLang="ko-KR" sz="200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장바구니</a:t>
            </a:r>
            <a:r>
              <a:rPr lang="en-US" altLang="ko-KR" sz="20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 </a:t>
            </a:r>
            <a:r>
              <a:rPr lang="en-US" altLang="ko-KR" sz="200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리스트를</a:t>
            </a:r>
            <a:r>
              <a:rPr lang="en-US" altLang="ko-KR" sz="20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 </a:t>
            </a:r>
            <a:r>
              <a:rPr lang="en-US" altLang="ko-KR" sz="200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이용한</a:t>
            </a:r>
            <a:r>
              <a:rPr lang="en-US" altLang="ko-KR" sz="20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 </a:t>
            </a:r>
            <a:r>
              <a:rPr lang="en-US" altLang="ko-KR" sz="200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장보기</a:t>
            </a:r>
            <a:endParaRPr lang="en-US" altLang="ko-KR" sz="200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/>
              <a:ea typeface="나눔고딕"/>
            </a:endParaRPr>
          </a:p>
          <a:p>
            <a:pPr marL="285750" indent="-285750">
              <a:buFontTx/>
              <a:buChar char="-"/>
            </a:pPr>
            <a:r>
              <a:rPr lang="ko-KR" altLang="en-US" sz="20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음식물쓰레기 처리비용 감소</a:t>
            </a:r>
            <a:endParaRPr lang="en-US" altLang="ko-KR" sz="200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/>
              <a:ea typeface="나눔고딕"/>
            </a:endParaRPr>
          </a:p>
          <a:p>
            <a:endParaRPr lang="ko-KR" altLang="en-US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251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54156" y="979004"/>
            <a:ext cx="6098274" cy="658949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33171" y="1075907"/>
            <a:ext cx="16065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개선사항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2029" y="2425917"/>
            <a:ext cx="728676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카메라를 이용한 냉장고 확인 가능</a:t>
            </a:r>
            <a:endParaRPr lang="ko-KR" altLang="en-US" sz="2800" b="1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2757" y="3139784"/>
            <a:ext cx="254108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앱을 이용한 실시간 확인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513" y="2307940"/>
            <a:ext cx="629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4800" b="1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3402" y="4219588"/>
            <a:ext cx="61013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err="1">
                <a:latin typeface="나눔고딕"/>
                <a:ea typeface="나눔고딕"/>
              </a:rPr>
              <a:t>LCD를</a:t>
            </a:r>
            <a:r>
              <a:rPr lang="ko-KR" altLang="en-US" sz="2800" b="1">
                <a:latin typeface="나눔고딕"/>
                <a:ea typeface="나눔고딕"/>
              </a:rPr>
              <a:t> 이용해 냉장고 밖에서 확인 가능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2757" y="4933455"/>
            <a:ext cx="170271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앱과 </a:t>
            </a:r>
            <a:r>
              <a:rPr lang="ko-KR" altLang="en-US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lcd를</a:t>
            </a:r>
            <a:r>
              <a:rPr lang="ko-KR" altLang="en-US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 연동</a:t>
            </a:r>
            <a:endParaRPr lang="ko-KR" altLang="en-US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4156" y="4101611"/>
            <a:ext cx="538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4800" b="1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21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82315" y="3209223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en-US" altLang="ko-KR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1027" y="2782032"/>
            <a:ext cx="34195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10조 발표 마치겠습니다.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112329-DE31-B688-55D7-DF41D713A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2" t="22812" r="32061" b="23706"/>
          <a:stretch/>
        </p:blipFill>
        <p:spPr>
          <a:xfrm rot="5400000">
            <a:off x="6824122" y="3312716"/>
            <a:ext cx="476964" cy="3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en-US" altLang="ko-KR" sz="32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2400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ONTENTS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0502" y="2914586"/>
            <a:ext cx="2656873" cy="830997"/>
            <a:chOff x="501606" y="2727991"/>
            <a:chExt cx="2656873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140852" y="2845968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41580" y="3184522"/>
              <a:ext cx="2016899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목적 및 배경 </a:t>
              </a:r>
              <a:r>
                <a:rPr lang="en-US" altLang="ko-KR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, </a:t>
              </a:r>
              <a:r>
                <a:rPr lang="ko-KR" altLang="en-US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필요성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723291" y="2914585"/>
            <a:ext cx="3028041" cy="830997"/>
            <a:chOff x="501606" y="2727991"/>
            <a:chExt cx="3028041" cy="830997"/>
          </a:xfrm>
        </p:grpSpPr>
        <p:sp>
          <p:nvSpPr>
            <p:cNvPr id="36" name="TextBox 35"/>
            <p:cNvSpPr txBox="1"/>
            <p:nvPr/>
          </p:nvSpPr>
          <p:spPr>
            <a:xfrm>
              <a:off x="1140852" y="2845968"/>
              <a:ext cx="2388795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과제 수행 방법 및 내용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41580" y="3184522"/>
              <a:ext cx="2151551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과제 수행과정 </a:t>
              </a:r>
              <a:r>
                <a:rPr lang="en-US" altLang="ko-KR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, </a:t>
              </a:r>
              <a:r>
                <a:rPr lang="ko-KR" altLang="en-US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시작품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66891" y="2905926"/>
            <a:ext cx="2250585" cy="830997"/>
            <a:chOff x="501606" y="2727991"/>
            <a:chExt cx="2250585" cy="830997"/>
          </a:xfrm>
        </p:grpSpPr>
        <p:sp>
          <p:nvSpPr>
            <p:cNvPr id="40" name="TextBox 39"/>
            <p:cNvSpPr txBox="1"/>
            <p:nvPr/>
          </p:nvSpPr>
          <p:spPr>
            <a:xfrm>
              <a:off x="1140852" y="2845968"/>
              <a:ext cx="1611339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과제 수행 결과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41580" y="3184522"/>
              <a:ext cx="1011815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결과 사진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077509" y="2935457"/>
            <a:ext cx="4045645" cy="830997"/>
            <a:chOff x="501606" y="2727991"/>
            <a:chExt cx="4045645" cy="830997"/>
          </a:xfrm>
        </p:grpSpPr>
        <p:sp>
          <p:nvSpPr>
            <p:cNvPr id="44" name="TextBox 43"/>
            <p:cNvSpPr txBox="1"/>
            <p:nvPr/>
          </p:nvSpPr>
          <p:spPr>
            <a:xfrm>
              <a:off x="1140852" y="2845968"/>
              <a:ext cx="617477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b="1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결론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41580" y="3184522"/>
              <a:ext cx="3405671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활용방안 및 기대</a:t>
              </a:r>
              <a:r>
                <a:rPr lang="en-US" altLang="ko-KR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, </a:t>
              </a:r>
              <a:r>
                <a:rPr lang="ko-KR" altLang="en-US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파급효과</a:t>
              </a:r>
              <a:r>
                <a:rPr lang="en-US" altLang="ko-KR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, </a:t>
              </a:r>
              <a:r>
                <a:rPr lang="ko-KR" altLang="en-US" sz="160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고딕"/>
                  <a:ea typeface="나눔고딕"/>
                </a:rPr>
                <a:t>개선방향</a:t>
              </a:r>
              <a:endParaRPr lang="en-US" altLang="ko-KR" sz="160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1606" y="2727991"/>
              <a:ext cx="538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4800" b="1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41519D-B147-7E57-A2C2-3A47803E98EB}"/>
              </a:ext>
            </a:extLst>
          </p:cNvPr>
          <p:cNvSpPr txBox="1"/>
          <p:nvPr/>
        </p:nvSpPr>
        <p:spPr>
          <a:xfrm>
            <a:off x="771856" y="2994429"/>
            <a:ext cx="11144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과제 개요</a:t>
            </a:r>
          </a:p>
        </p:txBody>
      </p:sp>
    </p:spTree>
    <p:extLst>
      <p:ext uri="{BB962C8B-B14F-4D97-AF65-F5344CB8AC3E}">
        <p14:creationId xmlns:p14="http://schemas.microsoft.com/office/powerpoint/2010/main" val="28307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57461"/>
            <a:ext cx="12192000" cy="53809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25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개요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2672" y="822515"/>
            <a:ext cx="542962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“ 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음식물 쓰레기의 원인</a:t>
            </a:r>
            <a:r>
              <a:rPr lang="en-US" sz="2400">
                <a:solidFill>
                  <a:schemeClr val="bg1"/>
                </a:solidFill>
                <a:latin typeface="나눔고딕 ExtraBold"/>
                <a:ea typeface="+mn-lt"/>
              </a:rPr>
              <a:t>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B77E46C-7A31-F344-2C77-7F3BA6F5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9" y="2455777"/>
            <a:ext cx="3732662" cy="380391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5755C9AE-B600-265E-5A09-A5A76077D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50" y="2357888"/>
            <a:ext cx="6553198" cy="36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57461"/>
            <a:ext cx="12192000" cy="53809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25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개요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D85D409-DA10-3940-3D0C-972B188FE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_x396341184">
            <a:extLst>
              <a:ext uri="{FF2B5EF4-FFF2-40B4-BE49-F238E27FC236}">
                <a16:creationId xmlns:a16="http://schemas.microsoft.com/office/drawing/2014/main" id="{464D736F-C5F3-B0EE-0AC7-04AF0BCFAE3A}"/>
              </a:ext>
            </a:extLst>
          </p:cNvPr>
          <p:cNvGrpSpPr>
            <a:grpSpLocks/>
          </p:cNvGrpSpPr>
          <p:nvPr/>
        </p:nvGrpSpPr>
        <p:grpSpPr bwMode="auto">
          <a:xfrm>
            <a:off x="468186" y="1450102"/>
            <a:ext cx="5658807" cy="4597312"/>
            <a:chOff x="0" y="0"/>
            <a:chExt cx="64805" cy="47982"/>
          </a:xfrm>
        </p:grpSpPr>
        <p:pic>
          <p:nvPicPr>
            <p:cNvPr id="1029" name="_x396341616">
              <a:extLst>
                <a:ext uri="{FF2B5EF4-FFF2-40B4-BE49-F238E27FC236}">
                  <a16:creationId xmlns:a16="http://schemas.microsoft.com/office/drawing/2014/main" id="{5CB7F033-AAEA-BD51-A11B-E72F892E2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4805" cy="39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_x396343200">
              <a:extLst>
                <a:ext uri="{FF2B5EF4-FFF2-40B4-BE49-F238E27FC236}">
                  <a16:creationId xmlns:a16="http://schemas.microsoft.com/office/drawing/2014/main" id="{29598ACB-7B07-0301-9B5A-4DA930131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" y="25721"/>
              <a:ext cx="63005" cy="22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11">
            <a:extLst>
              <a:ext uri="{FF2B5EF4-FFF2-40B4-BE49-F238E27FC236}">
                <a16:creationId xmlns:a16="http://schemas.microsoft.com/office/drawing/2014/main" id="{7EA3E012-AAE7-8347-44F6-236D2C129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366" y="-6463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_x398855600">
            <a:extLst>
              <a:ext uri="{FF2B5EF4-FFF2-40B4-BE49-F238E27FC236}">
                <a16:creationId xmlns:a16="http://schemas.microsoft.com/office/drawing/2014/main" id="{82BAE010-75F3-53CC-C4E2-C27928FD8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6147" y="2101577"/>
            <a:ext cx="453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과도한 음식낭비로 인한 온실가스 증가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01A02980-24BD-6538-0445-EBCD80F3D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366" y="-1891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_x398857688">
            <a:extLst>
              <a:ext uri="{FF2B5EF4-FFF2-40B4-BE49-F238E27FC236}">
                <a16:creationId xmlns:a16="http://schemas.microsoft.com/office/drawing/2014/main" id="{F9BBBD12-BB4B-BE13-B1B8-44CA482C8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859" y="5290864"/>
            <a:ext cx="5211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처리해야하는 음식물로 인해 에너지 소모량이 늘어남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8E31158F-4B88-E0C1-EDBE-61332AB41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366" y="2680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AutoShape 8" hidden="1">
            <a:extLst>
              <a:ext uri="{FF2B5EF4-FFF2-40B4-BE49-F238E27FC236}">
                <a16:creationId xmlns:a16="http://schemas.microsoft.com/office/drawing/2014/main" id="{505020DF-6EE3-99AC-2655-6F7B9AC41B30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1371600"/>
            <a:ext cx="1587500" cy="15875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G6" fmla="+- 21600 0 0"/>
              <a:gd name="G7" fmla="+- 21600 0 0"/>
              <a:gd name="G8" fmla="*/ 21600 1 2"/>
              <a:gd name="G9" fmla="*/ 21600 1 2"/>
              <a:gd name="T0" fmla="*/ 10800 w 21600"/>
              <a:gd name="T1" fmla="*/ 0 h 21600"/>
              <a:gd name="T2" fmla="*/ 10800 w 21600"/>
              <a:gd name="T3" fmla="*/ 10800 h 21600"/>
              <a:gd name="T4" fmla="*/ 21600 w 21600"/>
              <a:gd name="T5" fmla="*/ 21600 h 21600"/>
              <a:gd name="T6" fmla="*/ 0 w 21600"/>
              <a:gd name="T7" fmla="*/ 0 h 21600"/>
              <a:gd name="T8" fmla="*/ 21600 w 21600"/>
              <a:gd name="T9" fmla="*/ 2160054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T6" t="T7" r="T8" b="T9"/>
            <a:pathLst>
              <a:path w="21600" h="21600">
                <a:moveTo>
                  <a:pt x="5400" y="0"/>
                </a:moveTo>
                <a:lnTo>
                  <a:pt x="5400" y="5400"/>
                </a:lnTo>
                <a:lnTo>
                  <a:pt x="0" y="5400"/>
                </a:lnTo>
                <a:lnTo>
                  <a:pt x="0" y="16200"/>
                </a:lnTo>
                <a:lnTo>
                  <a:pt x="5400" y="1620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16200"/>
                </a:lnTo>
                <a:lnTo>
                  <a:pt x="21600" y="1620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더하기 기호 21">
            <a:extLst>
              <a:ext uri="{FF2B5EF4-FFF2-40B4-BE49-F238E27FC236}">
                <a16:creationId xmlns:a16="http://schemas.microsoft.com/office/drawing/2014/main" id="{7E28B0FD-1722-3797-74DA-ABFFC3BB1D7D}"/>
              </a:ext>
            </a:extLst>
          </p:cNvPr>
          <p:cNvSpPr/>
          <p:nvPr/>
        </p:nvSpPr>
        <p:spPr>
          <a:xfrm>
            <a:off x="7894365" y="2859711"/>
            <a:ext cx="2250745" cy="2042905"/>
          </a:xfrm>
          <a:prstGeom prst="mathPlus">
            <a:avLst>
              <a:gd name="adj1" fmla="val 1117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68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57461"/>
            <a:ext cx="12192000" cy="53809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25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개요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BA0F470-1009-C46A-EF13-7A347669F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1769" y="-4256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_x398867264">
            <a:extLst>
              <a:ext uri="{FF2B5EF4-FFF2-40B4-BE49-F238E27FC236}">
                <a16:creationId xmlns:a16="http://schemas.microsoft.com/office/drawing/2014/main" id="{590850AA-D5F3-E2F4-CD8C-FBC1C74BF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931" y="1946056"/>
            <a:ext cx="9736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자취생</a:t>
            </a:r>
            <a:r>
              <a:rPr kumimoji="0" lang="en-US" altLang="ko-K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0" lang="ko-KR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가정집</a:t>
            </a:r>
            <a:r>
              <a:rPr kumimoji="0" lang="en-US" altLang="ko-K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0" lang="ko-KR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노인들에게 냉장고 안 식재료와 각각의 </a:t>
            </a:r>
            <a:r>
              <a:rPr kumimoji="0" lang="ko-KR" altLang="en-US" sz="2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유통기한</a:t>
            </a:r>
            <a:r>
              <a:rPr kumimoji="0" lang="ko-KR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알려줌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709ED-27C6-8EF0-D37B-236BC13BE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1769" y="315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_x398871368">
            <a:extLst>
              <a:ext uri="{FF2B5EF4-FFF2-40B4-BE49-F238E27FC236}">
                <a16:creationId xmlns:a16="http://schemas.microsoft.com/office/drawing/2014/main" id="{9D7EB494-59E2-97D7-1AAD-979D238A9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279" y="5421805"/>
            <a:ext cx="643255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과도한 음식물 낭비를 막고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548235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환경오염을 줄임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AutoShape 2" hidden="1">
            <a:extLst>
              <a:ext uri="{FF2B5EF4-FFF2-40B4-BE49-F238E27FC236}">
                <a16:creationId xmlns:a16="http://schemas.microsoft.com/office/drawing/2014/main" id="{A51EFD5E-9C8B-654B-55DF-DFA107DA587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1371600"/>
            <a:ext cx="1587500" cy="158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_x398873024">
            <a:extLst>
              <a:ext uri="{FF2B5EF4-FFF2-40B4-BE49-F238E27FC236}">
                <a16:creationId xmlns:a16="http://schemas.microsoft.com/office/drawing/2014/main" id="{091A7F0D-709A-316B-B889-91C853476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1" y="3269403"/>
            <a:ext cx="1247775" cy="1939925"/>
          </a:xfrm>
          <a:prstGeom prst="downArrow">
            <a:avLst>
              <a:gd name="adj1" fmla="val 50000"/>
              <a:gd name="adj2" fmla="val 50031"/>
            </a:avLst>
          </a:prstGeom>
          <a:solidFill>
            <a:srgbClr val="F8CB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_x483509440">
            <a:extLst>
              <a:ext uri="{FF2B5EF4-FFF2-40B4-BE49-F238E27FC236}">
                <a16:creationId xmlns:a16="http://schemas.microsoft.com/office/drawing/2014/main" id="{AB36A9D1-F950-0710-3F9E-8D07617D0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2" y="2502597"/>
            <a:ext cx="84740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마트에서 장을 볼 때 어플로 </a:t>
            </a:r>
            <a:r>
              <a:rPr kumimoji="0" lang="ko-KR" altLang="ko-KR" sz="2600" b="1" i="0" u="none" strike="noStrike" cap="none" normalizeH="0" baseline="0">
                <a:ln>
                  <a:noFill/>
                </a:ln>
                <a:solidFill>
                  <a:srgbClr val="92D05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식재료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확인할 수 있는 장점을 살림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1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57461"/>
            <a:ext cx="12192000" cy="53809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01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수행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BA0F470-1009-C46A-EF13-7A347669F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1769" y="-4256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709ED-27C6-8EF0-D37B-236BC13BE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1769" y="315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AutoShape 2" hidden="1">
            <a:extLst>
              <a:ext uri="{FF2B5EF4-FFF2-40B4-BE49-F238E27FC236}">
                <a16:creationId xmlns:a16="http://schemas.microsoft.com/office/drawing/2014/main" id="{A51EFD5E-9C8B-654B-55DF-DFA107DA587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1371600"/>
            <a:ext cx="1587500" cy="158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6A17BDC4-3FEC-BF71-C97C-0C9157E31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8BFF9F4-CAA1-ED9E-8C45-16B14A0A6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AutoShape 2" hidden="1">
            <a:extLst>
              <a:ext uri="{FF2B5EF4-FFF2-40B4-BE49-F238E27FC236}">
                <a16:creationId xmlns:a16="http://schemas.microsoft.com/office/drawing/2014/main" id="{7DBE11DC-C080-7B82-3F0A-06F3219995F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1828800"/>
            <a:ext cx="1587500" cy="158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3" name="내용 개체 틀 3">
            <a:extLst>
              <a:ext uri="{FF2B5EF4-FFF2-40B4-BE49-F238E27FC236}">
                <a16:creationId xmlns:a16="http://schemas.microsoft.com/office/drawing/2014/main" id="{28323A19-400B-177B-6115-4CB9D1C174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3874735"/>
              </p:ext>
            </p:extLst>
          </p:nvPr>
        </p:nvGraphicFramePr>
        <p:xfrm>
          <a:off x="0" y="1374705"/>
          <a:ext cx="12100034" cy="5323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6" name="TextBox 355">
            <a:extLst>
              <a:ext uri="{FF2B5EF4-FFF2-40B4-BE49-F238E27FC236}">
                <a16:creationId xmlns:a16="http://schemas.microsoft.com/office/drawing/2014/main" id="{536F05C6-C4B3-138E-719C-574D95D173B7}"/>
              </a:ext>
            </a:extLst>
          </p:cNvPr>
          <p:cNvSpPr txBox="1"/>
          <p:nvPr/>
        </p:nvSpPr>
        <p:spPr>
          <a:xfrm>
            <a:off x="5390373" y="811142"/>
            <a:ext cx="141897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“ 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구상도 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”</a:t>
            </a:r>
            <a:endParaRPr lang="ko-KR" altLang="en-US" sz="240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9716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57461"/>
            <a:ext cx="12192000" cy="53809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ea typeface="맑은 고딕"/>
              </a:rPr>
              <a:t>                                            </a:t>
            </a:r>
            <a:endParaRPr lang="ko-KR" altLang="en-US"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수행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BA0F470-1009-C46A-EF13-7A347669F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1769" y="-4256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709ED-27C6-8EF0-D37B-236BC13BE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1769" y="315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AutoShape 2" hidden="1">
            <a:extLst>
              <a:ext uri="{FF2B5EF4-FFF2-40B4-BE49-F238E27FC236}">
                <a16:creationId xmlns:a16="http://schemas.microsoft.com/office/drawing/2014/main" id="{A51EFD5E-9C8B-654B-55DF-DFA107DA587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1371600"/>
            <a:ext cx="1587500" cy="158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6A17BDC4-3FEC-BF71-C97C-0C9157E31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AutoShape 2" hidden="1">
            <a:extLst>
              <a:ext uri="{FF2B5EF4-FFF2-40B4-BE49-F238E27FC236}">
                <a16:creationId xmlns:a16="http://schemas.microsoft.com/office/drawing/2014/main" id="{7DBE11DC-C080-7B82-3F0A-06F3219995F3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1828800"/>
            <a:ext cx="1587500" cy="15875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03CB87-E78F-40F0-811C-A0E1B65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4" y="1951541"/>
            <a:ext cx="5755728" cy="43866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2608C1-E121-BDB5-5BE8-2B6CE3E3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15" y="2025036"/>
            <a:ext cx="4875485" cy="437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4D9AFB-0151-FF24-BB6D-EE46549D4D4A}"/>
              </a:ext>
            </a:extLst>
          </p:cNvPr>
          <p:cNvSpPr txBox="1"/>
          <p:nvPr/>
        </p:nvSpPr>
        <p:spPr>
          <a:xfrm>
            <a:off x="3798134" y="811141"/>
            <a:ext cx="407034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2. </a:t>
            </a:r>
            <a:r>
              <a:rPr lang="en-US" altLang="ko-KR" sz="24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어플의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</a:t>
            </a:r>
            <a:r>
              <a:rPr lang="en-US" altLang="ko-KR" sz="24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전반적인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</a:t>
            </a:r>
            <a:r>
              <a:rPr lang="ko-KR" altLang="en-US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구조</a:t>
            </a:r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</a:t>
            </a:r>
            <a:r>
              <a:rPr lang="en-US" altLang="ko-KR" sz="24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구성</a:t>
            </a:r>
            <a:endParaRPr lang="en-US" altLang="ko-KR" sz="2400">
              <a:solidFill>
                <a:srgbClr val="FFFFFF"/>
              </a:solidFill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16143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53395"/>
            <a:ext cx="12192000" cy="54672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ea typeface="맑은 고딕"/>
              </a:rPr>
              <a:t>                                                             </a:t>
            </a:r>
            <a:endParaRPr lang="ko-KR" altLang="en-US"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02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9FB8B-7930-D74B-C35F-89049D789027}"/>
              </a:ext>
            </a:extLst>
          </p:cNvPr>
          <p:cNvSpPr txBox="1"/>
          <p:nvPr/>
        </p:nvSpPr>
        <p:spPr>
          <a:xfrm>
            <a:off x="708101" y="194076"/>
            <a:ext cx="319510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수행 방법 및 내용 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8CAE9-9493-723C-9D8E-20947A46109E}"/>
              </a:ext>
            </a:extLst>
          </p:cNvPr>
          <p:cNvSpPr txBox="1"/>
          <p:nvPr/>
        </p:nvSpPr>
        <p:spPr>
          <a:xfrm>
            <a:off x="4810343" y="788395"/>
            <a:ext cx="256833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3. FIREBASE </a:t>
            </a:r>
            <a:r>
              <a:rPr lang="en-US" altLang="ko-KR" sz="240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연동</a:t>
            </a:r>
            <a:endParaRPr lang="ko-KR" altLang="en-US" err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AEC12-17FF-EF49-9520-DE005CDF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53" y="1397772"/>
            <a:ext cx="10512561" cy="51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8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8101" y="194076"/>
            <a:ext cx="319510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과제 수행 방법 및 내용 </a:t>
            </a:r>
            <a:endParaRPr lang="ko-KR" altLang="en-US" sz="240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BFB9D-2966-C85A-E11B-8D3718060ABF}"/>
              </a:ext>
            </a:extLst>
          </p:cNvPr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9DEDC-1034-DE44-275F-63E8D3BAB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9722" r="371" b="11981"/>
          <a:stretch/>
        </p:blipFill>
        <p:spPr>
          <a:xfrm>
            <a:off x="1388063" y="1349232"/>
            <a:ext cx="3424251" cy="50802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D07B4B-FB35-8D22-D2E8-9A942610F89A}"/>
              </a:ext>
            </a:extLst>
          </p:cNvPr>
          <p:cNvSpPr/>
          <p:nvPr/>
        </p:nvSpPr>
        <p:spPr>
          <a:xfrm>
            <a:off x="0" y="757461"/>
            <a:ext cx="12192000" cy="53809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ea typeface="맑은 고딕"/>
              </a:rPr>
              <a:t>                                    </a:t>
            </a:r>
            <a:endParaRPr lang="ko-KR" altLang="en-US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358D3-6D4F-F05B-6322-B07166844C54}"/>
              </a:ext>
            </a:extLst>
          </p:cNvPr>
          <p:cNvSpPr txBox="1"/>
          <p:nvPr/>
        </p:nvSpPr>
        <p:spPr>
          <a:xfrm>
            <a:off x="4912701" y="822514"/>
            <a:ext cx="236795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4. </a:t>
            </a:r>
            <a:r>
              <a:rPr lang="en-US" altLang="ko-KR" sz="2400" dirty="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장바구니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 </a:t>
            </a:r>
            <a:r>
              <a:rPr lang="en-US" altLang="ko-KR" sz="2400" dirty="0" err="1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 ExtraBold"/>
                <a:ea typeface="나눔고딕 ExtraBold"/>
              </a:rPr>
              <a:t>생성</a:t>
            </a:r>
            <a:endParaRPr lang="en-US" altLang="ko-KR" sz="2400" dirty="0">
              <a:solidFill>
                <a:srgbClr val="FFFFFF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F6C88F5-0F0E-7486-AD32-0EEB5E512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2490" y="-31468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_x468387488">
            <a:extLst>
              <a:ext uri="{FF2B5EF4-FFF2-40B4-BE49-F238E27FC236}">
                <a16:creationId xmlns:a16="http://schemas.microsoft.com/office/drawing/2014/main" id="{7B75E863-8053-16CC-F36A-E560DC18F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128" y="3349249"/>
            <a:ext cx="536872" cy="671205"/>
          </a:xfrm>
          <a:prstGeom prst="rightArrow">
            <a:avLst>
              <a:gd name="adj1" fmla="val 50000"/>
              <a:gd name="adj2" fmla="val 50029"/>
            </a:avLst>
          </a:prstGeom>
          <a:solidFill>
            <a:srgbClr val="5B9BD5"/>
          </a:solid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C4BC5F-5934-36CE-189A-E91886C4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85" y="1383928"/>
            <a:ext cx="2982857" cy="52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790BDAC51428C488E99F279B52D2B67" ma:contentTypeVersion="5" ma:contentTypeDescription="새 문서를 만듭니다." ma:contentTypeScope="" ma:versionID="be713e94258602ce9be4311fc1ac3a76">
  <xsd:schema xmlns:xsd="http://www.w3.org/2001/XMLSchema" xmlns:xs="http://www.w3.org/2001/XMLSchema" xmlns:p="http://schemas.microsoft.com/office/2006/metadata/properties" xmlns:ns3="1e6d5566-7f20-4edc-a277-eea8f8accf8d" xmlns:ns4="1ceaa50f-b1ac-4a88-a677-7666af07b685" targetNamespace="http://schemas.microsoft.com/office/2006/metadata/properties" ma:root="true" ma:fieldsID="d1499d6d463732b3841a4c36f158e29f" ns3:_="" ns4:_="">
    <xsd:import namespace="1e6d5566-7f20-4edc-a277-eea8f8accf8d"/>
    <xsd:import namespace="1ceaa50f-b1ac-4a88-a677-7666af07b6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6d5566-7f20-4edc-a277-eea8f8accf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eaa50f-b1ac-4a88-a677-7666af07b6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B918E1-4D2D-4E45-B96A-26B98B842C9A}">
  <ds:schemaRefs>
    <ds:schemaRef ds:uri="1ceaa50f-b1ac-4a88-a677-7666af07b685"/>
    <ds:schemaRef ds:uri="1e6d5566-7f20-4edc-a277-eea8f8accf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3BC3381-72AC-48C2-AF00-DF980CCF8F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634DD3-BA3E-43B7-99B0-3E007F6C723C}">
  <ds:schemaRefs>
    <ds:schemaRef ds:uri="1ceaa50f-b1ac-4a88-a677-7666af07b685"/>
    <ds:schemaRef ds:uri="1e6d5566-7f20-4edc-a277-eea8f8accf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276</Words>
  <Application>Microsoft Office PowerPoint</Application>
  <PresentationFormat>와이드스크린</PresentationFormat>
  <Paragraphs>91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1훈나무그늘 M</vt:lpstr>
      <vt:lpstr>맑은 고딕</vt:lpstr>
      <vt:lpstr>한컴산뜻돋움</vt:lpstr>
      <vt:lpstr>나눔고딕 ExtraBold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도언 김</cp:lastModifiedBy>
  <cp:revision>8</cp:revision>
  <dcterms:created xsi:type="dcterms:W3CDTF">2016-12-29T12:06:27Z</dcterms:created>
  <dcterms:modified xsi:type="dcterms:W3CDTF">2022-06-20T02:21:36Z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0x0101002790BDAC51428C488E99F279B52D2B67</vt:lpwstr>
  </property>
</Properties>
</file>